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5"/>
  </p:notesMasterIdLst>
  <p:sldIdLst>
    <p:sldId id="256" r:id="rId2"/>
    <p:sldId id="257" r:id="rId3"/>
    <p:sldId id="274" r:id="rId4"/>
    <p:sldId id="278" r:id="rId5"/>
    <p:sldId id="260" r:id="rId6"/>
    <p:sldId id="258" r:id="rId7"/>
    <p:sldId id="259" r:id="rId8"/>
    <p:sldId id="271" r:id="rId9"/>
    <p:sldId id="261" r:id="rId10"/>
    <p:sldId id="262" r:id="rId11"/>
    <p:sldId id="263" r:id="rId12"/>
    <p:sldId id="264" r:id="rId13"/>
    <p:sldId id="270" r:id="rId14"/>
    <p:sldId id="267" r:id="rId15"/>
    <p:sldId id="265" r:id="rId16"/>
    <p:sldId id="266" r:id="rId17"/>
    <p:sldId id="273" r:id="rId18"/>
    <p:sldId id="275" r:id="rId19"/>
    <p:sldId id="268" r:id="rId20"/>
    <p:sldId id="276" r:id="rId21"/>
    <p:sldId id="277" r:id="rId22"/>
    <p:sldId id="279" r:id="rId23"/>
    <p:sldId id="27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457" autoAdjust="0"/>
  </p:normalViewPr>
  <p:slideViewPr>
    <p:cSldViewPr snapToGrid="0" snapToObjects="1">
      <p:cViewPr varScale="1">
        <p:scale>
          <a:sx n="82" d="100"/>
          <a:sy n="82" d="100"/>
        </p:scale>
        <p:origin x="-2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5B47F-9794-5B4C-A784-B99FEB3FF5BE}" type="datetimeFigureOut">
              <a:rPr lang="en-US" smtClean="0"/>
              <a:t>9/24/16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161CA-D7F4-8344-8DBA-869AEB1A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DDD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94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 do</a:t>
            </a:r>
          </a:p>
          <a:p>
            <a:r>
              <a:rPr lang="en-US" dirty="0" smtClean="0"/>
              <a:t>Talk about division being on small changes in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3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big ball of mud.  It is a legacy app built upon a tangle of coupling that no one likes to touch.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38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Event storming is a modeling</a:t>
            </a:r>
            <a:r>
              <a:rPr lang="en-US" baseline="0" dirty="0" smtClean="0"/>
              <a:t> exercise designed to bring the development team and outside domain experts together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Focuses on process discovery over entities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Goal is to produce a rough domain model to be used in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97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20 </a:t>
            </a:r>
            <a:r>
              <a:rPr lang="en-US" dirty="0" smtClean="0"/>
              <a:t>minutes for this exercise</a:t>
            </a:r>
          </a:p>
          <a:p>
            <a:r>
              <a:rPr lang="en-US" dirty="0" smtClean="0"/>
              <a:t>Start by placing three domain</a:t>
            </a:r>
            <a:r>
              <a:rPr lang="en-US" baseline="0" dirty="0" smtClean="0"/>
              <a:t> events onto the paper</a:t>
            </a:r>
          </a:p>
          <a:p>
            <a:r>
              <a:rPr lang="en-US" baseline="0" dirty="0" smtClean="0"/>
              <a:t>Domain Events need to be a past tense verb</a:t>
            </a:r>
          </a:p>
          <a:p>
            <a:r>
              <a:rPr lang="en-US" baseline="0" dirty="0" smtClean="0"/>
              <a:t>Processes are kicked off onto a Lilac colored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81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specific role write on a small yellow sticky</a:t>
            </a:r>
          </a:p>
          <a:p>
            <a:r>
              <a:rPr lang="en-US" baseline="0" dirty="0" smtClean="0"/>
              <a:t>Processes that are kicked off will be placed on a lilac sticky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87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69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32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Each of the lines drawn in step 4 constitute</a:t>
            </a:r>
            <a:r>
              <a:rPr lang="en-US" baseline="0" dirty="0" smtClean="0"/>
              <a:t> a bounded context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218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30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295150-4FD7-4802-B0EB-D52217513A72}" type="datetime1">
              <a:rPr lang="en-US" smtClean="0"/>
              <a:pPr/>
              <a:t>9/24/16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1895A-832A-4167-BE9B-7448CA062309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571FF-D602-4BB6-9683-7A1E909D4296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92BEB-5202-498C-89F7-BBD3BEE1B887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B6C6-10FF-4510-A888-F0B9C6A788B0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7B31-A4E1-4FCE-8661-5EC33A675437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832D-B7F8-4A85-B115-3F84BE9AC26D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B34F3-05F7-41C1-B84E-68CE2E00C83C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7F82-2B2E-4837-B3AB-C94C672FBECB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57738-F4B0-48EA-9B71-E0F723F8BF6C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0D5EF-7D26-425F-8C45-B9312ACE18BC}" type="datetime1">
              <a:rPr lang="en-US" smtClean="0"/>
              <a:pPr/>
              <a:t>9/24/16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1909345-DEE0-4B07-8E32-441AC9DA095E}" type="datetime1">
              <a:rPr lang="en-US" smtClean="0"/>
              <a:pPr/>
              <a:t>9/24/16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Implementing-Domain-Driven-Design-Vaughn-Vernon/dp/0321834577/ref=pd_sbs_14_img_1?ie=UTF8&amp;psc=1&amp;refRID=9V16MKZABQSEWQ86G0TK" TargetMode="External"/><Relationship Id="rId4" Type="http://schemas.openxmlformats.org/officeDocument/2006/relationships/hyperlink" Target="https://www.amazon.com/Domain-Driven-Design-Distilled-Vaughn-Vernon/dp/013443442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omain-Driven-Design-Tackling-Complexity-Software/dp/0321125215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attrapdev-public/public-files" TargetMode="External"/><Relationship Id="rId3" Type="http://schemas.openxmlformats.org/officeDocument/2006/relationships/hyperlink" Target="mailto:mateo6379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Event Storming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 How I learned to stop worrying and love requirement meetings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281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#1: Identifying the Domain Events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For review, Domain Events are an important event within a bounded context</a:t>
            </a:r>
          </a:p>
          <a:p>
            <a:r>
              <a:rPr lang="en-US" sz="2000" dirty="0"/>
              <a:t>Place Domain Events in chronological order on a sticky note</a:t>
            </a:r>
          </a:p>
          <a:p>
            <a:r>
              <a:rPr lang="en-US" sz="2000" dirty="0"/>
              <a:t>Events that happen concurrently are placed within the same vertical </a:t>
            </a:r>
            <a:r>
              <a:rPr lang="en-US" sz="2000" dirty="0" smtClean="0"/>
              <a:t>plane</a:t>
            </a:r>
          </a:p>
          <a:p>
            <a:r>
              <a:rPr lang="en-US" sz="2000" dirty="0"/>
              <a:t>Processes that are kicked off by </a:t>
            </a:r>
            <a:r>
              <a:rPr lang="en-US" sz="2000" dirty="0" smtClean="0"/>
              <a:t>Events are </a:t>
            </a:r>
            <a:r>
              <a:rPr lang="en-US" sz="2000" dirty="0"/>
              <a:t>written on Lilac colored sticky notes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5" name="Picture 2" descr="http://www.clker.com/cliparts/B/3/w/G/n/Y/orange-sticky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" r="43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14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#2: Identifying the Cause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Identify the Command that caused each Domain Event</a:t>
            </a:r>
          </a:p>
          <a:p>
            <a:r>
              <a:rPr lang="en-US" dirty="0"/>
              <a:t>Write the Command on a sticky note </a:t>
            </a:r>
          </a:p>
          <a:p>
            <a:r>
              <a:rPr lang="en-US" dirty="0"/>
              <a:t>Place directly to the left of the Domain Event</a:t>
            </a:r>
          </a:p>
          <a:p>
            <a:r>
              <a:rPr lang="en-US" dirty="0"/>
              <a:t>Specific Roles are written on a bright yellow sticky in the lower left corner of the command</a:t>
            </a:r>
          </a:p>
          <a:p>
            <a:r>
              <a:rPr lang="en-US" dirty="0"/>
              <a:t>Processes that are kicked off by Commands are written on Lilac colored sticky notes</a:t>
            </a:r>
          </a:p>
          <a:p>
            <a:endParaRPr lang="en-US" dirty="0"/>
          </a:p>
        </p:txBody>
      </p:sp>
      <p:pic>
        <p:nvPicPr>
          <p:cNvPr id="5" name="Content Placeholder 4" descr="http://www.clker.com/cliparts/e/T/g/X/x/M/light-blue-sticky-note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xfrm>
            <a:off x="4645025" y="2239963"/>
            <a:ext cx="3803650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777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#3: Who did it?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the associated Entity (Aggregate) to each Command/Event pair</a:t>
            </a:r>
          </a:p>
          <a:p>
            <a:r>
              <a:rPr lang="en-US" dirty="0"/>
              <a:t>Place it on a sticky behind the pair</a:t>
            </a:r>
          </a:p>
          <a:p>
            <a:r>
              <a:rPr lang="en-US" dirty="0"/>
              <a:t>Note common Entities without rearranging them</a:t>
            </a:r>
          </a:p>
          <a:p>
            <a:endParaRPr lang="en-US" dirty="0"/>
          </a:p>
        </p:txBody>
      </p:sp>
      <p:pic>
        <p:nvPicPr>
          <p:cNvPr id="5" name="Content Placeholder 4" descr="https://www.kmsenvelopes.co.uk/users_content/colour_attribute_images/colour_110_image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r="94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80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Shared Language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Words may have different meanings depending on perspective</a:t>
            </a:r>
          </a:p>
          <a:p>
            <a:r>
              <a:rPr lang="en-US" dirty="0" smtClean="0"/>
              <a:t>Ubiquitous Language is a shared language within the Bounded Context agreed to by the team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20872" r="208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3890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Language in a Context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bounded context is a linguistic boundary around Ubiquitous Language</a:t>
            </a:r>
          </a:p>
          <a:p>
            <a:r>
              <a:rPr lang="en-US" dirty="0" smtClean="0"/>
              <a:t>Like concepts go together while foreign concepts are outside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t="-32306" b="-32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599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#4: The Dividing Line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dirty="0"/>
              <a:t>Look for divisions in the model to identify Bounded </a:t>
            </a:r>
            <a:r>
              <a:rPr lang="en-US" sz="2900" dirty="0" smtClean="0"/>
              <a:t>Contexts</a:t>
            </a:r>
          </a:p>
          <a:p>
            <a:r>
              <a:rPr lang="en-US" sz="2900" dirty="0" smtClean="0"/>
              <a:t>Draw </a:t>
            </a:r>
            <a:r>
              <a:rPr lang="en-US" sz="2900" dirty="0"/>
              <a:t>solid lines for Bounded Contexts and dashed Lines for subdomains</a:t>
            </a:r>
          </a:p>
          <a:p>
            <a:r>
              <a:rPr lang="en-US" sz="2900" dirty="0"/>
              <a:t>Use Pink Sticky Notes to name the Bounded Contexts</a:t>
            </a:r>
          </a:p>
          <a:p>
            <a:r>
              <a:rPr lang="en-US" sz="2900" dirty="0"/>
              <a:t>Draw arrows to show the flow of information across Contexts</a:t>
            </a:r>
          </a:p>
          <a:p>
            <a:endParaRPr lang="en-US" dirty="0"/>
          </a:p>
        </p:txBody>
      </p:sp>
      <p:pic>
        <p:nvPicPr>
          <p:cNvPr id="5" name="Picture 2" descr="https://dzone.com/storage/temp/1949818-screen-shot-2016-04-19-at-10803-am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225" b="-932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241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Step #5: What do we see?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any Views and put them within each Bounded Context</a:t>
            </a:r>
          </a:p>
          <a:p>
            <a:r>
              <a:rPr lang="en-US" dirty="0"/>
              <a:t>Role specific Views have a bright yellow sticky with the Role</a:t>
            </a:r>
          </a:p>
          <a:p>
            <a:r>
              <a:rPr lang="en-US" dirty="0"/>
              <a:t>If necessary, draw a quick mock up of the View</a:t>
            </a:r>
          </a:p>
          <a:p>
            <a:endParaRPr lang="en-US" dirty="0"/>
          </a:p>
        </p:txBody>
      </p:sp>
      <p:pic>
        <p:nvPicPr>
          <p:cNvPr id="5" name="Picture 2" descr="http://www.clipartbest.com/cliparts/7ec/M8j/7ecM8jMTn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927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Produced a Domain Model by focusing on the Events, Command, and Entities</a:t>
            </a:r>
          </a:p>
          <a:p>
            <a:r>
              <a:rPr lang="en-US" dirty="0" smtClean="0"/>
              <a:t>Split that model into different contexts based on language differences</a:t>
            </a:r>
          </a:p>
          <a:p>
            <a:r>
              <a:rPr lang="en-US" dirty="0" smtClean="0"/>
              <a:t>Question remains: What should we work on first?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Storming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8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Core Domain: The core of the initiative that brings in the most value.  This will get the most attention and resources.  This will be the focus of development.</a:t>
            </a:r>
          </a:p>
          <a:p>
            <a:r>
              <a:rPr lang="en-US" dirty="0"/>
              <a:t>Supporting Subdomain: A subdomain critical to the effort and still provides value.  Usually will be developed in house.</a:t>
            </a:r>
          </a:p>
          <a:p>
            <a:r>
              <a:rPr lang="en-US" dirty="0"/>
              <a:t>Generic Subdomain: Domain that doesn’t provide much value but still ticks a box of some sort.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Types of Bounded Contexts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8610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Focusing on 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Focus on developing the driving portion first, which is the Core Domain</a:t>
            </a:r>
          </a:p>
          <a:p>
            <a:r>
              <a:rPr lang="en-US" dirty="0" smtClean="0"/>
              <a:t>Supporting Subdomains and Generic Domains may be bought </a:t>
            </a:r>
            <a:r>
              <a:rPr lang="en-US" dirty="0" smtClean="0"/>
              <a:t>or </a:t>
            </a:r>
            <a:r>
              <a:rPr lang="en-US" dirty="0" smtClean="0"/>
              <a:t>have less time spent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7295" r="17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3113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give an introduction into Domain Driven </a:t>
            </a:r>
            <a:r>
              <a:rPr lang="en-US" dirty="0" smtClean="0"/>
              <a:t>Design  </a:t>
            </a:r>
            <a:r>
              <a:rPr lang="en-US" dirty="0" smtClean="0"/>
              <a:t>using an interactive Event Storming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352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Mapping Bounded Contexts</a:t>
            </a:r>
            <a:endParaRPr lang="en-US" sz="4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332" r="-2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70670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Completing the Picture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9574" r="-95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64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Original DDD Book by Eric Evans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Implementing DDD by Vaughn Vernon</a:t>
            </a:r>
            <a:endParaRPr lang="en-US" dirty="0">
              <a:hlinkClick r:id="rId3"/>
            </a:endParaRPr>
          </a:p>
          <a:p>
            <a:r>
              <a:rPr lang="en-US" dirty="0" smtClean="0">
                <a:hlinkClick r:id="rId4"/>
              </a:rPr>
              <a:t>Domain Driven Design Distilled by Vaughn Vernon</a:t>
            </a:r>
            <a:endParaRPr lang="en-US" dirty="0" smtClean="0"/>
          </a:p>
          <a:p>
            <a:endParaRPr lang="en-US" dirty="0"/>
          </a:p>
          <a:p>
            <a:r>
              <a:rPr lang="en-US" sz="2000" dirty="0" smtClean="0"/>
              <a:t>Julie </a:t>
            </a:r>
            <a:r>
              <a:rPr lang="en-US" sz="2000" dirty="0" err="1" smtClean="0"/>
              <a:t>Lerman</a:t>
            </a:r>
            <a:r>
              <a:rPr lang="en-US" sz="2000" dirty="0" smtClean="0"/>
              <a:t>: Blogs about DDD with </a:t>
            </a:r>
            <a:r>
              <a:rPr lang="en-US" sz="2000" dirty="0" err="1" smtClean="0"/>
              <a:t>Pluralsight</a:t>
            </a:r>
            <a:r>
              <a:rPr lang="en-US" sz="2000" dirty="0" smtClean="0"/>
              <a:t> course</a:t>
            </a:r>
          </a:p>
          <a:p>
            <a:r>
              <a:rPr lang="en-US" sz="2000" dirty="0" smtClean="0"/>
              <a:t>Jimmy Bogart: Blogs about DDD</a:t>
            </a:r>
          </a:p>
          <a:p>
            <a:r>
              <a:rPr lang="en-US" sz="2000" dirty="0" err="1" smtClean="0"/>
              <a:t>Udi</a:t>
            </a:r>
            <a:r>
              <a:rPr lang="en-US" sz="2000" dirty="0" smtClean="0"/>
              <a:t> </a:t>
            </a:r>
            <a:r>
              <a:rPr lang="en-US" sz="2000" dirty="0" err="1" smtClean="0"/>
              <a:t>Dahan</a:t>
            </a:r>
            <a:r>
              <a:rPr lang="en-US" sz="2000" dirty="0" smtClean="0"/>
              <a:t>: CQRS and blogs about DDD</a:t>
            </a:r>
          </a:p>
          <a:p>
            <a:r>
              <a:rPr lang="en-US" sz="2000" dirty="0" smtClean="0"/>
              <a:t>Greg Young: CQRS</a:t>
            </a:r>
          </a:p>
          <a:p>
            <a:r>
              <a:rPr lang="en-US" sz="2000" dirty="0" smtClean="0"/>
              <a:t>Many, </a:t>
            </a:r>
            <a:r>
              <a:rPr lang="en-US" sz="2000" smtClean="0"/>
              <a:t>many more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Interesting Books and People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027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 out on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https://github.com/rattrapdev-public/public-</a:t>
            </a:r>
            <a:r>
              <a:rPr lang="en-US" dirty="0" smtClean="0">
                <a:hlinkClick r:id="rId2"/>
              </a:rPr>
              <a:t>files</a:t>
            </a:r>
            <a:endParaRPr lang="en-US" dirty="0" smtClean="0"/>
          </a:p>
          <a:p>
            <a:r>
              <a:rPr lang="en-US" dirty="0" smtClean="0"/>
              <a:t>Email: </a:t>
            </a:r>
            <a:r>
              <a:rPr lang="en-US" dirty="0" smtClean="0">
                <a:hlinkClick r:id="rId3"/>
              </a:rPr>
              <a:t>mateo6379@gmail.com</a:t>
            </a:r>
            <a:endParaRPr lang="en-US" dirty="0" smtClean="0"/>
          </a:p>
          <a:p>
            <a:r>
              <a:rPr lang="en-US" dirty="0" smtClean="0"/>
              <a:t>Twitter: @rattrap79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8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DDD is “primarily about modeling a Ubiquitous Language in an explicitly Bounded Context”</a:t>
            </a:r>
          </a:p>
          <a:p>
            <a:pPr lvl="1"/>
            <a:r>
              <a:rPr lang="en-US" dirty="0"/>
              <a:t>(From Domain Driven Design Distilled, Vernon 2016</a:t>
            </a:r>
            <a:r>
              <a:rPr lang="en-US" dirty="0" smtClean="0"/>
              <a:t>) </a:t>
            </a:r>
          </a:p>
          <a:p>
            <a:r>
              <a:rPr lang="en-US" dirty="0" smtClean="0"/>
              <a:t>Specifically it is of set of patterns and practices producing and interacting with a Domain Model at a Strategic and Tactical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is Domain Driven Design?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0016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2379" b="1237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 a means to prevent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08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Storming to a Model</a:t>
            </a:r>
            <a:endParaRPr lang="en-US" dirty="0"/>
          </a:p>
        </p:txBody>
      </p:sp>
      <p:pic>
        <p:nvPicPr>
          <p:cNvPr id="4" name="Picture 2" descr="http://verraes.net/img/posts/2013-08-28/event-storming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6" b="166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31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will be designing a driving game that will work with VR devices.  </a:t>
            </a:r>
          </a:p>
          <a:p>
            <a:r>
              <a:rPr lang="en-US" dirty="0" smtClean="0"/>
              <a:t>Players will be able to drive, design, buy and sell new and used cars, and interact with other players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22405" r="22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126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realistic driving experience in ideal weather conditions</a:t>
            </a:r>
          </a:p>
          <a:p>
            <a:r>
              <a:rPr lang="en-US" dirty="0" smtClean="0"/>
              <a:t>Driving will result in normal wear and tear on the vehicle</a:t>
            </a:r>
          </a:p>
          <a:p>
            <a:r>
              <a:rPr lang="en-US" dirty="0" smtClean="0"/>
              <a:t>A standard set of cars can be bought and sold in the market place with limited customizations</a:t>
            </a:r>
          </a:p>
          <a:p>
            <a:r>
              <a:rPr lang="en-US" dirty="0" smtClean="0"/>
              <a:t>Used cars can be sold to other players at the seller’s price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MMF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5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Developers: Members of the team developing the system</a:t>
            </a:r>
          </a:p>
          <a:p>
            <a:r>
              <a:rPr lang="en-US" dirty="0" smtClean="0"/>
              <a:t>Domain Experts: Members of the team with expert knowledge in all or part of a given </a:t>
            </a:r>
            <a:r>
              <a:rPr lang="en-US" dirty="0" smtClean="0"/>
              <a:t>domain</a:t>
            </a:r>
          </a:p>
          <a:p>
            <a:r>
              <a:rPr lang="en-US" dirty="0" smtClean="0"/>
              <a:t>You, the audience, will serve as both Domain Experts and Developers</a:t>
            </a:r>
            <a:endParaRPr lang="en-US" dirty="0" smtClean="0"/>
          </a:p>
          <a:p>
            <a:r>
              <a:rPr lang="en-US" dirty="0" smtClean="0"/>
              <a:t>I will serve as facilitator and Product Owner for this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 important event in the context of the Domain</a:t>
            </a:r>
          </a:p>
          <a:p>
            <a:r>
              <a:rPr lang="en-US" dirty="0" smtClean="0"/>
              <a:t>Internal and external processes will then consume these events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14050" r="140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752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2572</TotalTime>
  <Words>930</Words>
  <Application>Microsoft Macintosh PowerPoint</Application>
  <PresentationFormat>On-screen Show (4:3)</PresentationFormat>
  <Paragraphs>111</Paragraphs>
  <Slides>23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Hardcover</vt:lpstr>
      <vt:lpstr>Event Storming</vt:lpstr>
      <vt:lpstr>Goal</vt:lpstr>
      <vt:lpstr>What is Domain Driven Design?</vt:lpstr>
      <vt:lpstr>Also a means to prevent</vt:lpstr>
      <vt:lpstr>Storming to a Model</vt:lpstr>
      <vt:lpstr>Car Simulator</vt:lpstr>
      <vt:lpstr>The First MMF</vt:lpstr>
      <vt:lpstr>Roles</vt:lpstr>
      <vt:lpstr>Domain Events</vt:lpstr>
      <vt:lpstr>Step #1: Identifying the Domain Events</vt:lpstr>
      <vt:lpstr>Step #2: Identifying the Cause</vt:lpstr>
      <vt:lpstr>Step #3: Who did it?</vt:lpstr>
      <vt:lpstr>A Shared Language</vt:lpstr>
      <vt:lpstr>Language in a Context</vt:lpstr>
      <vt:lpstr>Step #4: The Dividing Line</vt:lpstr>
      <vt:lpstr>Step #5: What do we see?</vt:lpstr>
      <vt:lpstr>Event Storming Review</vt:lpstr>
      <vt:lpstr>Types of Bounded Contexts</vt:lpstr>
      <vt:lpstr>Focusing on the Core</vt:lpstr>
      <vt:lpstr>Mapping Bounded Contexts</vt:lpstr>
      <vt:lpstr>Completing the Picture</vt:lpstr>
      <vt:lpstr>Interesting Books and People</vt:lpstr>
      <vt:lpstr>About 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Storming</dc:title>
  <dc:creator>Matt</dc:creator>
  <cp:lastModifiedBy>Matt</cp:lastModifiedBy>
  <cp:revision>74</cp:revision>
  <dcterms:created xsi:type="dcterms:W3CDTF">2016-09-19T13:35:37Z</dcterms:created>
  <dcterms:modified xsi:type="dcterms:W3CDTF">2016-09-24T18:33:51Z</dcterms:modified>
</cp:coreProperties>
</file>

<file path=docProps/thumbnail.jpeg>
</file>